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304" r:id="rId6"/>
    <p:sldId id="307" r:id="rId7"/>
    <p:sldId id="281" r:id="rId8"/>
    <p:sldId id="282" r:id="rId9"/>
    <p:sldId id="314" r:id="rId10"/>
    <p:sldId id="315" r:id="rId11"/>
    <p:sldId id="317" r:id="rId12"/>
    <p:sldId id="297" r:id="rId13"/>
  </p:sldIdLst>
  <p:sldSz cx="12192000" cy="6858000"/>
  <p:notesSz cx="13716000" cy="24384000"/>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宇野 研美社" initials="宇研" lastIdx="1" clrIdx="0">
    <p:extLst>
      <p:ext uri="{19B8F6BF-5375-455C-9EA6-DF929625EA0E}">
        <p15:presenceInfo xmlns:p15="http://schemas.microsoft.com/office/powerpoint/2012/main" userId="17df2e7d41c809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DCE"/>
    <a:srgbClr val="202C8F"/>
    <a:srgbClr val="FDFBF6"/>
    <a:srgbClr val="AAC4E9"/>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88" autoAdjust="0"/>
  </p:normalViewPr>
  <p:slideViewPr>
    <p:cSldViewPr snapToGrid="0" snapToObjects="1">
      <p:cViewPr varScale="1">
        <p:scale>
          <a:sx n="101" d="100"/>
          <a:sy n="101" d="100"/>
        </p:scale>
        <p:origin x="114" y="28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ja-JP" sz="12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2024年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ja-JP" sz="12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0" name="スライド番号プレースホルダー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9" name="フリーフォーム(F)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グラフィック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画像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ムライン 2">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4" name="コンテンツ プレースホルダー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スライド番号プレースホルダー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び">
    <p:bg>
      <p:bgPr>
        <a:solidFill>
          <a:schemeClr val="accent6"/>
        </a:solidFill>
        <a:effectLst/>
      </p:bgPr>
    </p:bg>
    <p:spTree>
      <p:nvGrpSpPr>
        <p:cNvPr id="1" name=""/>
        <p:cNvGrpSpPr/>
        <p:nvPr/>
      </p:nvGrpSpPr>
      <p:grpSpPr>
        <a:xfrm>
          <a:off x="0" y="0"/>
          <a:ext cx="0" cy="0"/>
          <a:chOff x="0" y="0"/>
          <a:chExt cx="0" cy="0"/>
        </a:xfrm>
      </p:grpSpPr>
      <p:sp>
        <p:nvSpPr>
          <p:cNvPr id="13" name="フリーフォーム:図形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9" name="画像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タイトル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6" name="サブタイトル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ja-JP" sz="2400">
                <a:latin typeface="Meiryo UI" panose="020B0604030504040204" pitchFamily="50" charset="-128"/>
                <a:ea typeface="Meiryo UI" panose="020B0604030504040204" pitchFamily="50" charset="-128"/>
              </a:defRPr>
            </a:lvl1pPr>
            <a:lvl2pPr marL="457200" indent="0" algn="ctr">
              <a:buNone/>
              <a:defRPr lang="ja-JP" sz="2000"/>
            </a:lvl2pPr>
            <a:lvl3pPr marL="914400" indent="0" algn="ctr">
              <a:buNone/>
              <a:defRPr lang="ja-JP" sz="1800"/>
            </a:lvl3pPr>
            <a:lvl4pPr marL="1371600" indent="0" algn="ctr">
              <a:buNone/>
              <a:defRPr lang="ja-JP" sz="1600"/>
            </a:lvl4pPr>
            <a:lvl5pPr marL="1828800" indent="0" algn="ctr">
              <a:buNone/>
              <a:defRPr lang="ja-JP" sz="1600"/>
            </a:lvl5pPr>
            <a:lvl6pPr marL="2286000" indent="0" algn="ctr">
              <a:buNone/>
              <a:defRPr lang="ja-JP" sz="1600"/>
            </a:lvl6pPr>
            <a:lvl7pPr marL="2743200" indent="0" algn="ctr">
              <a:buNone/>
              <a:defRPr lang="ja-JP" sz="1600"/>
            </a:lvl7pPr>
            <a:lvl8pPr marL="3200400" indent="0" algn="ctr">
              <a:buNone/>
              <a:defRPr lang="ja-JP" sz="1600"/>
            </a:lvl8pPr>
            <a:lvl9pPr marL="3657600" indent="0" algn="ctr">
              <a:buNone/>
              <a:defRPr lang="ja-JP" sz="1600"/>
            </a:lvl9pPr>
          </a:lstStyle>
          <a:p>
            <a:pPr rtl="0"/>
            <a:r>
              <a:rPr lang="ja-JP"/>
              <a:t>クリックしてサブタイトルを追加</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フリーフォーム:図形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9" name="フリーフォーム:図形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p:txBody>
          <a:bodyPr rtlCol="0" anchor="ctr" anchorCtr="0"/>
          <a:lstStyle>
            <a:defPPr>
              <a:defRPr lang="ja-JP"/>
            </a:defPPr>
            <a:lvl1pPr>
              <a:defRPr>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スライド番号プレースホルダー 4"/>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フリーフォーム:図形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58952" y="758952"/>
            <a:ext cx="3932237" cy="1524662"/>
          </a:xfrm>
        </p:spPr>
        <p:txBody>
          <a:bodyPr rtlCol="0" anchor="b"/>
          <a:lstStyle>
            <a:lvl1pPr>
              <a:lnSpc>
                <a:spcPct val="100000"/>
              </a:lnSpc>
              <a:defRPr lang="ja-JP" sz="32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7"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4" name="テキスト プレースホルダー 3"/>
          <p:cNvSpPr>
            <a:spLocks noGrp="1"/>
          </p:cNvSpPr>
          <p:nvPr>
            <p:ph type="body" sz="half" idx="2" hasCustomPrompt="1"/>
          </p:nvPr>
        </p:nvSpPr>
        <p:spPr>
          <a:xfrm>
            <a:off x="758952" y="2286000"/>
            <a:ext cx="3932237" cy="3567086"/>
          </a:xfrm>
        </p:spPr>
        <p:txBody>
          <a:bodyPr rtlCol="0"/>
          <a:lstStyle>
            <a:lvl1pPr marL="0" indent="0">
              <a:buNone/>
              <a:defRPr lang="ja-JP" sz="1600">
                <a:latin typeface="Meiryo UI" panose="020B0604030504040204" pitchFamily="50" charset="-128"/>
                <a:ea typeface="Meiryo UI" panose="020B0604030504040204" pitchFamily="50" charset="-128"/>
              </a:defRPr>
            </a:lvl1pPr>
            <a:lvl2pPr marL="457200" indent="0">
              <a:buNone/>
              <a:defRPr lang="ja-JP" sz="1400"/>
            </a:lvl2pPr>
            <a:lvl3pPr marL="914400" indent="0">
              <a:buNone/>
              <a:defRPr lang="ja-JP" sz="1200"/>
            </a:lvl3pPr>
            <a:lvl4pPr marL="1371600" indent="0">
              <a:buNone/>
              <a:defRPr lang="ja-JP" sz="1000"/>
            </a:lvl4pPr>
            <a:lvl5pPr marL="1828800" indent="0">
              <a:buNone/>
              <a:defRPr lang="ja-JP" sz="1000"/>
            </a:lvl5pPr>
            <a:lvl6pPr marL="2286000" indent="0">
              <a:buNone/>
              <a:defRPr lang="ja-JP" sz="1000"/>
            </a:lvl6pPr>
            <a:lvl7pPr marL="2743200" indent="0">
              <a:buNone/>
              <a:defRPr lang="ja-JP" sz="1000"/>
            </a:lvl7pPr>
            <a:lvl8pPr marL="3200400" indent="0">
              <a:buNone/>
              <a:defRPr lang="ja-JP" sz="1000"/>
            </a:lvl8pPr>
            <a:lvl9pPr marL="3657600" indent="0">
              <a:buNone/>
              <a:defRPr lang="ja-JP" sz="1000"/>
            </a:lvl9pPr>
          </a:lstStyle>
          <a:p>
            <a:pPr lvl="0" rtl="0"/>
            <a:r>
              <a:rPr lang="ja-JP"/>
              <a:t>クリックしてテキストを追加</a:t>
            </a:r>
          </a:p>
        </p:txBody>
      </p:sp>
      <p:sp>
        <p:nvSpPr>
          <p:cNvPr id="3" name="コンテンツ プレースホルダー 2"/>
          <p:cNvSpPr>
            <a:spLocks noGrp="1"/>
          </p:cNvSpPr>
          <p:nvPr>
            <p:ph idx="1" hasCustomPrompt="1"/>
          </p:nvPr>
        </p:nvSpPr>
        <p:spPr>
          <a:xfrm>
            <a:off x="5183187" y="741459"/>
            <a:ext cx="6242839" cy="5119592"/>
          </a:xfrm>
        </p:spPr>
        <p:txBody>
          <a:bodyPr rtlCol="0"/>
          <a:lstStyle>
            <a:lvl1pPr>
              <a:defRPr lang="ja-JP" sz="3200">
                <a:latin typeface="Meiryo UI" panose="020B0604030504040204" pitchFamily="50" charset="-128"/>
                <a:ea typeface="Meiryo UI" panose="020B0604030504040204" pitchFamily="50" charset="-128"/>
              </a:defRPr>
            </a:lvl1pPr>
            <a:lvl2pPr>
              <a:defRPr lang="ja-JP" sz="2800">
                <a:latin typeface="Meiryo UI" panose="020B0604030504040204" pitchFamily="50" charset="-128"/>
                <a:ea typeface="Meiryo UI" panose="020B0604030504040204" pitchFamily="50" charset="-128"/>
              </a:defRPr>
            </a:lvl2pPr>
            <a:lvl3pPr>
              <a:defRPr lang="ja-JP" sz="2400">
                <a:latin typeface="Meiryo UI" panose="020B0604030504040204" pitchFamily="50" charset="-128"/>
                <a:ea typeface="Meiryo UI" panose="020B0604030504040204" pitchFamily="50" charset="-128"/>
              </a:defRPr>
            </a:lvl3pPr>
            <a:lvl4pPr>
              <a:defRPr lang="ja-JP" sz="2000">
                <a:latin typeface="Meiryo UI" panose="020B0604030504040204" pitchFamily="50" charset="-128"/>
                <a:ea typeface="Meiryo UI" panose="020B0604030504040204" pitchFamily="50" charset="-128"/>
              </a:defRPr>
            </a:lvl4pPr>
            <a:lvl5pPr>
              <a:defRPr lang="ja-JP" sz="2000">
                <a:latin typeface="Meiryo UI" panose="020B0604030504040204" pitchFamily="50" charset="-128"/>
                <a:ea typeface="Meiryo UI" panose="020B0604030504040204" pitchFamily="50" charset="-128"/>
              </a:defRPr>
            </a:lvl5pPr>
            <a:lvl6pPr>
              <a:defRPr lang="ja-JP" sz="2000"/>
            </a:lvl6pPr>
            <a:lvl7pPr>
              <a:defRPr lang="ja-JP" sz="2000"/>
            </a:lvl7pPr>
            <a:lvl8pPr>
              <a:defRPr lang="ja-JP" sz="2000"/>
            </a:lvl8pPr>
            <a:lvl9pPr>
              <a:defRPr lang="ja-JP" sz="2000"/>
            </a:lvl9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60938" y="755372"/>
            <a:ext cx="3931920" cy="1527048"/>
          </a:xfrm>
        </p:spPr>
        <p:txBody>
          <a:bodyPr rtlCol="0" anchor="b"/>
          <a:lstStyle>
            <a:lvl1pPr>
              <a:lnSpc>
                <a:spcPct val="100000"/>
              </a:lnSpc>
              <a:defRPr lang="ja-JP" sz="32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7"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4" name="テキスト プレースホルダー 3"/>
          <p:cNvSpPr>
            <a:spLocks noGrp="1"/>
          </p:cNvSpPr>
          <p:nvPr>
            <p:ph type="body" sz="half" idx="2" hasCustomPrompt="1"/>
          </p:nvPr>
        </p:nvSpPr>
        <p:spPr>
          <a:xfrm>
            <a:off x="760938" y="2286001"/>
            <a:ext cx="3931920" cy="3811588"/>
          </a:xfrm>
        </p:spPr>
        <p:txBody>
          <a:bodyPr rtlCol="0"/>
          <a:lstStyle>
            <a:lvl1pPr marL="0" indent="0">
              <a:buNone/>
              <a:defRPr lang="ja-JP" sz="1600">
                <a:latin typeface="Meiryo UI" panose="020B0604030504040204" pitchFamily="50" charset="-128"/>
                <a:ea typeface="Meiryo UI" panose="020B0604030504040204" pitchFamily="50" charset="-128"/>
              </a:defRPr>
            </a:lvl1pPr>
            <a:lvl2pPr marL="457200" indent="0">
              <a:buNone/>
              <a:defRPr lang="ja-JP" sz="1400"/>
            </a:lvl2pPr>
            <a:lvl3pPr marL="914400" indent="0">
              <a:buNone/>
              <a:defRPr lang="ja-JP" sz="1200"/>
            </a:lvl3pPr>
            <a:lvl4pPr marL="1371600" indent="0">
              <a:buNone/>
              <a:defRPr lang="ja-JP" sz="1000"/>
            </a:lvl4pPr>
            <a:lvl5pPr marL="1828800" indent="0">
              <a:buNone/>
              <a:defRPr lang="ja-JP" sz="1000"/>
            </a:lvl5pPr>
            <a:lvl6pPr marL="2286000" indent="0">
              <a:buNone/>
              <a:defRPr lang="ja-JP" sz="1000"/>
            </a:lvl6pPr>
            <a:lvl7pPr marL="2743200" indent="0">
              <a:buNone/>
              <a:defRPr lang="ja-JP" sz="1000"/>
            </a:lvl7pPr>
            <a:lvl8pPr marL="3200400" indent="0">
              <a:buNone/>
              <a:defRPr lang="ja-JP" sz="1000"/>
            </a:lvl8pPr>
            <a:lvl9pPr marL="3657600" indent="0">
              <a:buNone/>
              <a:defRPr lang="ja-JP" sz="1000"/>
            </a:lvl9pPr>
          </a:lstStyle>
          <a:p>
            <a:pPr lvl="0" rtl="0"/>
            <a:r>
              <a:rPr lang="ja-JP"/>
              <a:t>クリックしてテキストを追加</a:t>
            </a:r>
          </a:p>
        </p:txBody>
      </p:sp>
      <p:sp>
        <p:nvSpPr>
          <p:cNvPr id="3" name="図プレースホルダー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ja-JP" sz="2800">
                <a:latin typeface="Meiryo UI" panose="020B0604030504040204" pitchFamily="50" charset="-128"/>
                <a:ea typeface="Meiryo UI" panose="020B0604030504040204" pitchFamily="50" charset="-128"/>
              </a:defRPr>
            </a:lvl1pPr>
            <a:lvl2pPr marL="457200" indent="0">
              <a:buNone/>
              <a:defRPr lang="ja-JP" sz="2800"/>
            </a:lvl2pPr>
            <a:lvl3pPr marL="914400" indent="0">
              <a:buNone/>
              <a:defRPr lang="ja-JP" sz="2400"/>
            </a:lvl3pPr>
            <a:lvl4pPr marL="1371600" indent="0">
              <a:buNone/>
              <a:defRPr lang="ja-JP" sz="2000"/>
            </a:lvl4pPr>
            <a:lvl5pPr marL="1828800" indent="0">
              <a:buNone/>
              <a:defRPr lang="ja-JP" sz="2000"/>
            </a:lvl5pPr>
            <a:lvl6pPr marL="2286000" indent="0">
              <a:buNone/>
              <a:defRPr lang="ja-JP" sz="2000"/>
            </a:lvl6pPr>
            <a:lvl7pPr marL="2743200" indent="0">
              <a:buNone/>
              <a:defRPr lang="ja-JP" sz="2000"/>
            </a:lvl7pPr>
            <a:lvl8pPr marL="3200400" indent="0">
              <a:buNone/>
              <a:defRPr lang="ja-JP" sz="2000"/>
            </a:lvl8pPr>
            <a:lvl9pPr marL="3657600" indent="0">
              <a:buNone/>
              <a:defRPr lang="ja-JP" sz="2000"/>
            </a:lvl9pPr>
          </a:lstStyle>
          <a:p>
            <a:pPr rtl="0"/>
            <a:r>
              <a:rPr lang="ja-JP"/>
              <a:t>クリックして写真を追加</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6" name="フリーフォーム(F)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52" name="図プレースホルダー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ja-JP" sz="36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較 1">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 name="画像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3" name="画像​​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フリーフォーム:図形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7" name="画像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9" name="画像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スライド番号プレースホルダー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4">
    <p:spTree>
      <p:nvGrpSpPr>
        <p:cNvPr id="1" name=""/>
        <p:cNvGrpSpPr/>
        <p:nvPr/>
      </p:nvGrpSpPr>
      <p:grpSpPr>
        <a:xfrm>
          <a:off x="0" y="0"/>
          <a:ext cx="0" cy="0"/>
          <a:chOff x="0" y="0"/>
          <a:chExt cx="0" cy="0"/>
        </a:xfrm>
      </p:grpSpPr>
      <p:sp>
        <p:nvSpPr>
          <p:cNvPr id="27" name="フリーフォーム(F)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9" name="スライド番号プレースホルダー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23" name="コンテンツ プレースホルダー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25" name="コンテンツ プレースホルダー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ムライン 1">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コンテンツ プレースホルダー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ja-JP" sz="1800">
                <a:latin typeface="Meiryo UI" panose="020B0604030504040204" pitchFamily="50" charset="-128"/>
                <a:ea typeface="Meiryo UI" panose="020B0604030504040204" pitchFamily="50" charset="-128"/>
              </a:defRPr>
            </a:lvl1pPr>
            <a:lvl2pPr marL="745236" indent="-342900">
              <a:spcBef>
                <a:spcPts val="1000"/>
              </a:spcBef>
              <a:buFont typeface="+mj-lt"/>
              <a:buAutoNum type="alphaLcPeriod"/>
              <a:defRPr lang="ja-JP" sz="1800">
                <a:latin typeface="Meiryo UI" panose="020B0604030504040204" pitchFamily="50" charset="-128"/>
                <a:ea typeface="Meiryo UI" panose="020B0604030504040204" pitchFamily="50" charset="-128"/>
              </a:defRPr>
            </a:lvl2pPr>
            <a:lvl3pPr marL="1202436" indent="-342900">
              <a:spcBef>
                <a:spcPts val="1000"/>
              </a:spcBef>
              <a:buFont typeface="+mj-lt"/>
              <a:buAutoNum type="arabicParenR"/>
              <a:defRPr lang="ja-JP" sz="1800">
                <a:latin typeface="Meiryo UI" panose="020B0604030504040204" pitchFamily="50" charset="-128"/>
                <a:ea typeface="Meiryo UI" panose="020B0604030504040204" pitchFamily="50" charset="-128"/>
              </a:defRPr>
            </a:lvl3pPr>
            <a:lvl4pPr marL="1659636" indent="-342900">
              <a:spcBef>
                <a:spcPts val="1000"/>
              </a:spcBef>
              <a:buFont typeface="+mj-lt"/>
              <a:buAutoNum type="alphaLcParenR"/>
              <a:defRPr lang="ja-JP" sz="1800">
                <a:latin typeface="Meiryo UI" panose="020B0604030504040204" pitchFamily="50" charset="-128"/>
                <a:ea typeface="Meiryo UI" panose="020B0604030504040204" pitchFamily="50" charset="-128"/>
              </a:defRPr>
            </a:lvl4pPr>
            <a:lvl5pPr indent="-283464">
              <a:spcBef>
                <a:spcPts val="1000"/>
              </a:spcBef>
              <a:defRPr lang="ja-JP" sz="180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3" name="コンテンツ プレースホルダー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indent="-283464">
              <a:spcBef>
                <a:spcPts val="1000"/>
              </a:spcBef>
              <a:defRPr lang="ja-JP" sz="1800">
                <a:latin typeface="Meiryo UI" panose="020B0604030504040204" pitchFamily="50" charset="-128"/>
                <a:ea typeface="Meiryo UI" panose="020B0604030504040204" pitchFamily="50" charset="-128"/>
              </a:defRPr>
            </a:lvl2pPr>
            <a:lvl3pPr indent="-283464">
              <a:spcBef>
                <a:spcPts val="1000"/>
              </a:spcBef>
              <a:defRPr lang="ja-JP" sz="1800">
                <a:latin typeface="Meiryo UI" panose="020B0604030504040204" pitchFamily="50" charset="-128"/>
                <a:ea typeface="Meiryo UI" panose="020B0604030504040204" pitchFamily="50" charset="-128"/>
              </a:defRPr>
            </a:lvl3pPr>
            <a:lvl4pPr indent="-283464">
              <a:spcBef>
                <a:spcPts val="1000"/>
              </a:spcBef>
              <a:defRPr lang="ja-JP" sz="1800">
                <a:latin typeface="Meiryo UI" panose="020B0604030504040204" pitchFamily="50" charset="-128"/>
                <a:ea typeface="Meiryo UI" panose="020B0604030504040204" pitchFamily="50" charset="-128"/>
              </a:defRPr>
            </a:lvl4pPr>
            <a:lvl5pPr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1" name="図プレースホルダー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32" name="グループ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フリーフォーム:図形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21" name="フリーフォーム:図形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2" name="フリーフォーム:図形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3" name="画像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44" name="スライド番号プレースホルダー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914400" y="1057274"/>
            <a:ext cx="7843837" cy="1012782"/>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endParaRPr lang="ja-JP"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a:spLocks noGrp="1"/>
          </p:cNvSpPr>
          <p:nvPr>
            <p:ph type="ctrTitle"/>
          </p:nvPr>
        </p:nvSpPr>
        <p:spPr>
          <a:xfrm>
            <a:off x="3222931" y="810227"/>
            <a:ext cx="5746140" cy="3831221"/>
          </a:xfrm>
        </p:spPr>
        <p:txBody>
          <a:bodyPr rtlCol="0" anchor="ctr"/>
          <a:lstStyle>
            <a:defPPr>
              <a:defRPr lang="ja-JP"/>
            </a:defPPr>
          </a:lstStyle>
          <a:p>
            <a:pPr rtl="0"/>
            <a:r>
              <a:rPr lang="ja-JP" altLang="en-US" b="1" dirty="0"/>
              <a:t>ビジネスマナー講座</a:t>
            </a:r>
            <a:br>
              <a:rPr lang="en-US" altLang="ja-JP" b="1" dirty="0"/>
            </a:br>
            <a:r>
              <a:rPr lang="en-US" altLang="ja-JP" dirty="0"/>
              <a:t>2024/07/26</a:t>
            </a:r>
            <a:endParaRPr lang="ja-JP" b="1" dirty="0"/>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rtlCol="0"/>
          <a:lstStyle>
            <a:defPPr>
              <a:defRPr lang="ja-JP"/>
            </a:defPPr>
          </a:lstStyle>
          <a:p>
            <a:pPr rtl="0"/>
            <a:r>
              <a:rPr lang="ja-JP" altLang="en-US" dirty="0"/>
              <a:t>●</a:t>
            </a:r>
            <a:r>
              <a:rPr lang="ja-JP" altLang="en-US" sz="4000" b="1" dirty="0"/>
              <a:t>ビジネスマナーとは？</a:t>
            </a:r>
            <a:endParaRPr lang="ja-JP" sz="4000" b="1" dirty="0"/>
          </a:p>
        </p:txBody>
      </p:sp>
      <p:sp>
        <p:nvSpPr>
          <p:cNvPr id="3" name="コンテンツ プレースホルダー 2">
            <a:extLst>
              <a:ext uri="{FF2B5EF4-FFF2-40B4-BE49-F238E27FC236}">
                <a16:creationId xmlns:a16="http://schemas.microsoft.com/office/drawing/2014/main" id="{D4D22962-3C7F-E480-5C35-7F4860A098E1}"/>
              </a:ext>
            </a:extLst>
          </p:cNvPr>
          <p:cNvSpPr>
            <a:spLocks noGrp="1"/>
          </p:cNvSpPr>
          <p:nvPr>
            <p:ph idx="1"/>
          </p:nvPr>
        </p:nvSpPr>
        <p:spPr>
          <a:xfrm>
            <a:off x="1162050" y="3269656"/>
            <a:ext cx="6583680" cy="3207344"/>
          </a:xfrm>
        </p:spPr>
        <p:txBody>
          <a:bodyPr rtlCol="0">
            <a:normAutofit/>
          </a:bodyPr>
          <a:lstStyle>
            <a:defPPr>
              <a:defRPr lang="ja-JP"/>
            </a:defPPr>
          </a:lstStyle>
          <a:p>
            <a:pPr rtl="0"/>
            <a:r>
              <a:rPr lang="ja-JP" altLang="en-US" sz="3200" dirty="0"/>
              <a:t>仕事の対人関係上、</a:t>
            </a:r>
            <a:endParaRPr lang="en-US" altLang="ja-JP" sz="3200" dirty="0"/>
          </a:p>
          <a:p>
            <a:pPr rtl="0"/>
            <a:r>
              <a:rPr lang="ja-JP" altLang="en-US" sz="3200" b="1" dirty="0">
                <a:solidFill>
                  <a:srgbClr val="FF0000"/>
                </a:solidFill>
              </a:rPr>
              <a:t>必要不可欠なマナー</a:t>
            </a:r>
            <a:r>
              <a:rPr lang="ja-JP" altLang="en-US" sz="3200" dirty="0"/>
              <a:t>の総称。</a:t>
            </a:r>
            <a:endParaRPr lang="ja-JP" sz="3200" dirty="0"/>
          </a:p>
        </p:txBody>
      </p:sp>
      <p:sp>
        <p:nvSpPr>
          <p:cNvPr id="4" name="スライド番号プレースホルダー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ja-JP"/>
            </a:defPPr>
          </a:lstStyle>
          <a:p>
            <a:pPr rtl="0"/>
            <a:fld id="{48F63A3B-78C7-47BE-AE5E-E10140E04643}" type="slidenum">
              <a:rPr lang="ja-JP" b="1" smtClean="0"/>
              <a:pPr/>
              <a:t>2</a:t>
            </a:fld>
            <a:endParaRPr lang="ja-JP" b="1"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EDA75-0988-2AC2-87F8-8DEC83A7B9CA}"/>
              </a:ext>
            </a:extLst>
          </p:cNvPr>
          <p:cNvSpPr>
            <a:spLocks noGrp="1"/>
          </p:cNvSpPr>
          <p:nvPr>
            <p:ph type="title"/>
          </p:nvPr>
        </p:nvSpPr>
        <p:spPr>
          <a:xfrm>
            <a:off x="5152293" y="1451415"/>
            <a:ext cx="6168227" cy="4739104"/>
          </a:xfrm>
        </p:spPr>
        <p:txBody>
          <a:bodyPr rtlCol="0"/>
          <a:lstStyle>
            <a:defPPr>
              <a:defRPr lang="ja-JP"/>
            </a:defPPr>
          </a:lstStyle>
          <a:p>
            <a:pPr rtl="0"/>
            <a:r>
              <a:rPr lang="ja-JP" altLang="en-US" b="1" dirty="0"/>
              <a:t>ビジネスマナーが求められる背景</a:t>
            </a:r>
            <a:br>
              <a:rPr lang="en-US" altLang="ja-JP" b="1" dirty="0"/>
            </a:br>
            <a:br>
              <a:rPr lang="en-US" altLang="ja-JP" b="1" dirty="0"/>
            </a:br>
            <a:r>
              <a:rPr lang="ja-JP" altLang="en-US" sz="3200" b="1" dirty="0"/>
              <a:t>ビジネスマナーを身に付けることで、</a:t>
            </a:r>
            <a:r>
              <a:rPr lang="ja-JP" altLang="en-US" sz="3200" b="1" dirty="0">
                <a:solidFill>
                  <a:srgbClr val="FF0000"/>
                </a:solidFill>
              </a:rPr>
              <a:t>一人前のビジネスパーソン</a:t>
            </a:r>
            <a:r>
              <a:rPr lang="ja-JP" altLang="en-US" sz="3200" b="1" dirty="0"/>
              <a:t>となる。</a:t>
            </a:r>
            <a:endParaRPr lang="ja-JP" sz="3200" b="1" dirty="0"/>
          </a:p>
        </p:txBody>
      </p:sp>
      <p:pic>
        <p:nvPicPr>
          <p:cNvPr id="7" name="図プレースホルダー 6" descr="ホワイトボードの前に立っている人">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3B219B-7E3A-7E84-6386-37313F0CFB09}"/>
              </a:ext>
            </a:extLst>
          </p:cNvPr>
          <p:cNvSpPr>
            <a:spLocks noGrp="1"/>
          </p:cNvSpPr>
          <p:nvPr>
            <p:ph type="title"/>
          </p:nvPr>
        </p:nvSpPr>
        <p:spPr>
          <a:xfrm>
            <a:off x="624254" y="2310710"/>
            <a:ext cx="6242538" cy="2495028"/>
          </a:xfrm>
        </p:spPr>
        <p:txBody>
          <a:bodyPr rtlCol="0"/>
          <a:lstStyle>
            <a:defPPr>
              <a:defRPr lang="ja-JP"/>
            </a:defPPr>
          </a:lstStyle>
          <a:p>
            <a:pPr rtl="0"/>
            <a:r>
              <a:rPr lang="ja-JP" altLang="en-US" dirty="0"/>
              <a:t>●身だしなみ</a:t>
            </a:r>
            <a:br>
              <a:rPr lang="en-US" altLang="ja-JP" dirty="0"/>
            </a:br>
            <a:r>
              <a:rPr lang="ja-JP" altLang="en-US" sz="2800" dirty="0"/>
              <a:t>割愛ｗ　</a:t>
            </a:r>
            <a:br>
              <a:rPr lang="en-US" altLang="ja-JP" sz="2800" dirty="0"/>
            </a:br>
            <a:br>
              <a:rPr lang="en-US" altLang="ja-JP" sz="2800" dirty="0"/>
            </a:br>
            <a:r>
              <a:rPr lang="ja-JP" altLang="en-US" sz="2800" dirty="0"/>
              <a:t>面接を経てこの場にいる皆さんはクリアされているので。</a:t>
            </a:r>
            <a:br>
              <a:rPr lang="en-US" altLang="ja-JP" sz="2800" dirty="0"/>
            </a:br>
            <a:r>
              <a:rPr lang="ja-JP" altLang="en-US" sz="2800" dirty="0"/>
              <a:t>ビジネスに限らず</a:t>
            </a:r>
            <a:r>
              <a:rPr lang="en-US" altLang="ja-JP" sz="2800" dirty="0"/>
              <a:t>【</a:t>
            </a:r>
            <a:r>
              <a:rPr lang="ja-JP" altLang="en-US" sz="2800" dirty="0"/>
              <a:t>見た目</a:t>
            </a:r>
            <a:r>
              <a:rPr lang="en-US" altLang="ja-JP" sz="2800" dirty="0"/>
              <a:t>】</a:t>
            </a:r>
            <a:r>
              <a:rPr lang="ja-JP" altLang="en-US" sz="2800" dirty="0"/>
              <a:t>が重要視されるのは言うまでもないからです。</a:t>
            </a:r>
            <a:endParaRPr lang="ja-JP" sz="2800" b="1" dirty="0"/>
          </a:p>
        </p:txBody>
      </p:sp>
      <p:pic>
        <p:nvPicPr>
          <p:cNvPr id="6" name="図プレースホルダー 5" descr="マイクを持ち、人の集まりの前に立っている人">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E8954-9BCB-7FD9-A210-38DC54382D45}"/>
              </a:ext>
            </a:extLst>
          </p:cNvPr>
          <p:cNvSpPr>
            <a:spLocks noGrp="1"/>
          </p:cNvSpPr>
          <p:nvPr>
            <p:ph type="title"/>
          </p:nvPr>
        </p:nvSpPr>
        <p:spPr>
          <a:xfrm>
            <a:off x="3460565" y="776658"/>
            <a:ext cx="7965461" cy="994164"/>
          </a:xfrm>
        </p:spPr>
        <p:txBody>
          <a:bodyPr rtlCol="0"/>
          <a:lstStyle>
            <a:defPPr>
              <a:defRPr lang="ja-JP"/>
            </a:defPPr>
          </a:lstStyle>
          <a:p>
            <a:pPr rtl="0"/>
            <a:r>
              <a:rPr lang="ja-JP" altLang="en-US" b="1" dirty="0"/>
              <a:t>●社会人としての</a:t>
            </a:r>
            <a:r>
              <a:rPr lang="en-US" altLang="ja-JP" b="1" dirty="0"/>
              <a:t>【</a:t>
            </a:r>
            <a:r>
              <a:rPr lang="ja-JP" altLang="en-US" b="1" dirty="0"/>
              <a:t>心構え</a:t>
            </a:r>
            <a:r>
              <a:rPr lang="en-US" altLang="ja-JP" b="1" dirty="0"/>
              <a:t>】</a:t>
            </a:r>
            <a:r>
              <a:rPr lang="ja-JP" altLang="en-US" b="1" dirty="0"/>
              <a:t>を持つ</a:t>
            </a:r>
            <a:endParaRPr lang="ja-JP" b="1" dirty="0"/>
          </a:p>
        </p:txBody>
      </p:sp>
      <p:sp>
        <p:nvSpPr>
          <p:cNvPr id="3" name="コンテンツ プレースホルダー 2">
            <a:extLst>
              <a:ext uri="{FF2B5EF4-FFF2-40B4-BE49-F238E27FC236}">
                <a16:creationId xmlns:a16="http://schemas.microsoft.com/office/drawing/2014/main" id="{75111C33-898C-4414-4665-5136EB6FC126}"/>
              </a:ext>
            </a:extLst>
          </p:cNvPr>
          <p:cNvSpPr>
            <a:spLocks noGrp="1"/>
          </p:cNvSpPr>
          <p:nvPr>
            <p:ph sz="half" idx="2"/>
          </p:nvPr>
        </p:nvSpPr>
        <p:spPr>
          <a:xfrm>
            <a:off x="3771901" y="2362197"/>
            <a:ext cx="7025053" cy="3719145"/>
          </a:xfrm>
        </p:spPr>
        <p:txBody>
          <a:bodyPr rtlCol="0">
            <a:noAutofit/>
          </a:bodyPr>
          <a:lstStyle>
            <a:defPPr>
              <a:defRPr lang="ja-JP"/>
            </a:defPPr>
          </a:lstStyle>
          <a:p>
            <a:pPr rtl="0"/>
            <a:r>
              <a:rPr lang="ja-JP" altLang="en-US" sz="3200" dirty="0"/>
              <a:t>時間を守る。</a:t>
            </a:r>
            <a:endParaRPr lang="en-US" altLang="ja-JP" sz="3200" dirty="0"/>
          </a:p>
          <a:p>
            <a:pPr rtl="0"/>
            <a:r>
              <a:rPr lang="ja-JP" altLang="en-US" sz="3200" dirty="0"/>
              <a:t>自覚（責任）を持つ。</a:t>
            </a:r>
            <a:endParaRPr lang="en-US" altLang="ja-JP" sz="3200" dirty="0"/>
          </a:p>
          <a:p>
            <a:pPr rtl="0"/>
            <a:r>
              <a:rPr lang="ja-JP" altLang="en-US" sz="3200" dirty="0"/>
              <a:t>仕事を早く覚える。</a:t>
            </a:r>
            <a:endParaRPr lang="en-US" altLang="ja-JP" sz="3200" dirty="0"/>
          </a:p>
          <a:p>
            <a:pPr rtl="0"/>
            <a:r>
              <a:rPr lang="ja-JP" altLang="en-US" sz="3200" dirty="0"/>
              <a:t>会社ルールを覚える。</a:t>
            </a:r>
            <a:endParaRPr lang="en-US" altLang="ja-JP" sz="3200" dirty="0"/>
          </a:p>
          <a:p>
            <a:pPr marL="0" indent="0" rtl="0">
              <a:buNone/>
            </a:pPr>
            <a:r>
              <a:rPr lang="ja-JP" altLang="en-US" sz="3200" dirty="0"/>
              <a:t>一例：研美社ヘルプ、Ｓｋｙｐｅ連絡個人情報載せない等々。。。</a:t>
            </a:r>
            <a:endParaRPr lang="en-US" altLang="ja-JP" sz="3200" dirty="0"/>
          </a:p>
        </p:txBody>
      </p:sp>
      <p:sp>
        <p:nvSpPr>
          <p:cNvPr id="23" name="スライド番号プレースホルダー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ja-JP"/>
            </a:defPPr>
          </a:lstStyle>
          <a:p>
            <a:pPr rtl="0"/>
            <a:fld id="{48F63A3B-78C7-47BE-AE5E-E10140E04643}" type="slidenum">
              <a:rPr lang="ja-JP" b="1" smtClean="0"/>
              <a:pPr/>
              <a:t>5</a:t>
            </a:fld>
            <a:endParaRPr lang="ja-JP" b="1"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210199-C129-11F0-56F2-2D1AED21CB4C}"/>
              </a:ext>
            </a:extLst>
          </p:cNvPr>
          <p:cNvSpPr>
            <a:spLocks noGrp="1"/>
          </p:cNvSpPr>
          <p:nvPr>
            <p:ph type="title"/>
          </p:nvPr>
        </p:nvSpPr>
        <p:spPr>
          <a:xfrm>
            <a:off x="4040226" y="245024"/>
            <a:ext cx="4930111" cy="895837"/>
          </a:xfrm>
        </p:spPr>
        <p:txBody>
          <a:bodyPr rtlCol="0"/>
          <a:lstStyle>
            <a:defPPr>
              <a:defRPr lang="ja-JP"/>
            </a:defPPr>
          </a:lstStyle>
          <a:p>
            <a:pPr rtl="0"/>
            <a:r>
              <a:rPr lang="en-US" altLang="ja-JP" b="1" dirty="0"/>
              <a:t>【</a:t>
            </a:r>
            <a:r>
              <a:rPr lang="ja-JP" altLang="en-US" b="1" dirty="0"/>
              <a:t>報・連・相</a:t>
            </a:r>
            <a:r>
              <a:rPr lang="en-US" altLang="ja-JP" b="1" dirty="0"/>
              <a:t>】</a:t>
            </a:r>
            <a:r>
              <a:rPr lang="ja-JP" altLang="en-US" b="1" dirty="0"/>
              <a:t>を実行する。</a:t>
            </a:r>
            <a:endParaRPr lang="ja-JP" b="1" dirty="0"/>
          </a:p>
        </p:txBody>
      </p:sp>
      <p:sp>
        <p:nvSpPr>
          <p:cNvPr id="3" name="スライド番号プレースホルダー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ja-JP"/>
            </a:defPPr>
          </a:lstStyle>
          <a:p>
            <a:pPr rtl="0"/>
            <a:fld id="{48F63A3B-78C7-47BE-AE5E-E10140E04643}" type="slidenum">
              <a:rPr lang="ja-JP" b="1" smtClean="0"/>
              <a:pPr/>
              <a:t>6</a:t>
            </a:fld>
            <a:endParaRPr lang="ja-JP" b="1" dirty="0"/>
          </a:p>
        </p:txBody>
      </p:sp>
      <p:sp>
        <p:nvSpPr>
          <p:cNvPr id="6" name="コンテンツ プレースホルダー 5">
            <a:extLst>
              <a:ext uri="{FF2B5EF4-FFF2-40B4-BE49-F238E27FC236}">
                <a16:creationId xmlns:a16="http://schemas.microsoft.com/office/drawing/2014/main" id="{7D947936-C9F6-ABF2-F4C1-A8227EF0B51E}"/>
              </a:ext>
            </a:extLst>
          </p:cNvPr>
          <p:cNvSpPr>
            <a:spLocks noGrp="1"/>
          </p:cNvSpPr>
          <p:nvPr>
            <p:ph idx="11"/>
          </p:nvPr>
        </p:nvSpPr>
        <p:spPr>
          <a:xfrm>
            <a:off x="3762374" y="1599682"/>
            <a:ext cx="8353425" cy="3954858"/>
          </a:xfrm>
        </p:spPr>
        <p:txBody>
          <a:bodyPr>
            <a:noAutofit/>
          </a:bodyPr>
          <a:lstStyle/>
          <a:p>
            <a:r>
              <a:rPr lang="ja-JP" altLang="en-US" sz="2800" dirty="0"/>
              <a:t>●報告のコツ</a:t>
            </a:r>
            <a:endParaRPr lang="en-US" altLang="ja-JP" sz="2800" dirty="0"/>
          </a:p>
          <a:p>
            <a:r>
              <a:rPr lang="ja-JP" altLang="en-US" sz="2800" dirty="0"/>
              <a:t>要点、結論ファースト、中間報告。</a:t>
            </a:r>
            <a:endParaRPr lang="en-US" altLang="ja-JP" sz="2800" dirty="0"/>
          </a:p>
          <a:p>
            <a:endParaRPr lang="en-US" altLang="ja-JP" sz="2800" dirty="0"/>
          </a:p>
          <a:p>
            <a:r>
              <a:rPr lang="ja-JP" altLang="en-US" sz="2800" dirty="0"/>
              <a:t>●連絡の方法</a:t>
            </a:r>
            <a:endParaRPr lang="en-US" altLang="ja-JP" sz="2800" dirty="0"/>
          </a:p>
          <a:p>
            <a:r>
              <a:rPr lang="ja-JP" altLang="en-US" sz="2800" dirty="0"/>
              <a:t>組織では情報共有がとても重要。新しい情報や出来事を素早く伝える義務があります。情報を正しく理解し、情報に主観（自身の意見）を入れずに伝える事が肝心。</a:t>
            </a:r>
            <a:endParaRPr lang="en-US" altLang="ja-JP" sz="2800" dirty="0"/>
          </a:p>
          <a:p>
            <a:endParaRPr lang="en-US" altLang="ja-JP" sz="2800" dirty="0"/>
          </a:p>
          <a:p>
            <a:r>
              <a:rPr lang="ja-JP" altLang="en-US" sz="2800" dirty="0"/>
              <a:t>●相談の重要性</a:t>
            </a:r>
            <a:endParaRPr lang="en-US" altLang="ja-JP" sz="2800" dirty="0"/>
          </a:p>
          <a:p>
            <a:r>
              <a:rPr lang="ja-JP" altLang="en-US" sz="2800" dirty="0"/>
              <a:t>少しでも迷ったら相談。結論の出ている事を相談するのではなく、相談に乗ってもらったら結果を伝えることも大切です。</a:t>
            </a:r>
          </a:p>
        </p:txBody>
      </p:sp>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ja-JP"/>
            </a:defPPr>
          </a:lstStyle>
          <a:p>
            <a:pPr rtl="0"/>
            <a:fld id="{48F63A3B-78C7-47BE-AE5E-E10140E04643}" type="slidenum">
              <a:rPr lang="ja-JP" b="1" smtClean="0"/>
              <a:pPr/>
              <a:t>7</a:t>
            </a:fld>
            <a:endParaRPr lang="ja-JP" b="1" dirty="0"/>
          </a:p>
        </p:txBody>
      </p:sp>
      <p:sp>
        <p:nvSpPr>
          <p:cNvPr id="16" name="コンテンツ プレースホルダー 4">
            <a:extLst>
              <a:ext uri="{FF2B5EF4-FFF2-40B4-BE49-F238E27FC236}">
                <a16:creationId xmlns:a16="http://schemas.microsoft.com/office/drawing/2014/main" id="{AEF9954A-E263-8A7E-58B1-4D03F7D1BD9B}"/>
              </a:ext>
            </a:extLst>
          </p:cNvPr>
          <p:cNvSpPr>
            <a:spLocks noGrp="1"/>
          </p:cNvSpPr>
          <p:nvPr>
            <p:ph sz="half" idx="2"/>
          </p:nvPr>
        </p:nvSpPr>
        <p:spPr>
          <a:xfrm>
            <a:off x="765973" y="1568831"/>
            <a:ext cx="7025054" cy="5095738"/>
          </a:xfrm>
        </p:spPr>
        <p:txBody>
          <a:bodyPr rtlCol="0">
            <a:noAutofit/>
          </a:bodyPr>
          <a:lstStyle>
            <a:defPPr>
              <a:defRPr lang="ja-JP"/>
            </a:defPPr>
          </a:lstStyle>
          <a:p>
            <a:pPr rtl="0"/>
            <a:r>
              <a:rPr lang="ja-JP" altLang="en-US" sz="2800" dirty="0"/>
              <a:t>会議、研修、昼礼に至るまで常に当事者意識を持ち発言や意思表示をすることが重要。</a:t>
            </a:r>
            <a:endParaRPr lang="en-US" altLang="ja-JP" sz="2800" dirty="0"/>
          </a:p>
          <a:p>
            <a:pPr rtl="0"/>
            <a:endParaRPr lang="en-US" altLang="ja-JP" sz="2800" dirty="0"/>
          </a:p>
          <a:p>
            <a:pPr rtl="0"/>
            <a:r>
              <a:rPr lang="en-US" altLang="ja-JP" sz="2800" dirty="0"/>
              <a:t>【</a:t>
            </a:r>
            <a:r>
              <a:rPr lang="ja-JP" altLang="en-US" sz="2800" dirty="0"/>
              <a:t>遠慮しようかな・・・</a:t>
            </a:r>
            <a:r>
              <a:rPr lang="en-US" altLang="ja-JP" sz="2800" dirty="0"/>
              <a:t>】</a:t>
            </a:r>
          </a:p>
          <a:p>
            <a:pPr rtl="0"/>
            <a:r>
              <a:rPr lang="en-US" altLang="ja-JP" sz="2800" dirty="0"/>
              <a:t>【</a:t>
            </a:r>
            <a:r>
              <a:rPr lang="ja-JP" altLang="en-US" sz="2800" dirty="0"/>
              <a:t>こんな小さな意見なんて・・・</a:t>
            </a:r>
            <a:r>
              <a:rPr lang="en-US" altLang="ja-JP" sz="2800" dirty="0"/>
              <a:t>】</a:t>
            </a:r>
          </a:p>
          <a:p>
            <a:pPr rtl="0"/>
            <a:r>
              <a:rPr lang="en-US" altLang="ja-JP" sz="2800" dirty="0"/>
              <a:t>【</a:t>
            </a:r>
            <a:r>
              <a:rPr lang="ja-JP" altLang="en-US" sz="2800" dirty="0"/>
              <a:t>先輩方は知ってるだろうし・・・</a:t>
            </a:r>
            <a:r>
              <a:rPr lang="en-US" altLang="ja-JP" sz="2800" dirty="0"/>
              <a:t>】</a:t>
            </a:r>
          </a:p>
          <a:p>
            <a:pPr rtl="0"/>
            <a:r>
              <a:rPr lang="en-US" altLang="ja-JP" sz="2800" dirty="0"/>
              <a:t>【</a:t>
            </a:r>
            <a:r>
              <a:rPr lang="ja-JP" altLang="en-US" sz="2800" dirty="0"/>
              <a:t>間違っていたら恥ずかしいし・・・</a:t>
            </a:r>
            <a:r>
              <a:rPr lang="en-US" altLang="ja-JP" sz="2800" dirty="0"/>
              <a:t>】</a:t>
            </a:r>
          </a:p>
          <a:p>
            <a:pPr rtl="0"/>
            <a:r>
              <a:rPr lang="en-US" altLang="ja-JP" sz="2800" dirty="0"/>
              <a:t>【</a:t>
            </a:r>
            <a:r>
              <a:rPr lang="ja-JP" altLang="en-US" sz="2800" dirty="0"/>
              <a:t>分からないのは私だけかぁ・・・</a:t>
            </a:r>
            <a:r>
              <a:rPr lang="en-US" altLang="ja-JP" sz="2800" dirty="0"/>
              <a:t>】</a:t>
            </a:r>
          </a:p>
          <a:p>
            <a:pPr rtl="0"/>
            <a:r>
              <a:rPr lang="ja-JP" altLang="en-US" sz="2800" dirty="0"/>
              <a:t>全部アウト！！　→　寧ろ逆です。</a:t>
            </a:r>
            <a:endParaRPr lang="ja-JP" sz="2800" dirty="0"/>
          </a:p>
        </p:txBody>
      </p:sp>
      <p:sp>
        <p:nvSpPr>
          <p:cNvPr id="5" name="タイトル 4">
            <a:extLst>
              <a:ext uri="{FF2B5EF4-FFF2-40B4-BE49-F238E27FC236}">
                <a16:creationId xmlns:a16="http://schemas.microsoft.com/office/drawing/2014/main" id="{B6EBBA1A-7224-68CA-979F-9731572479BE}"/>
              </a:ext>
            </a:extLst>
          </p:cNvPr>
          <p:cNvSpPr>
            <a:spLocks noGrp="1"/>
          </p:cNvSpPr>
          <p:nvPr>
            <p:ph type="title"/>
          </p:nvPr>
        </p:nvSpPr>
        <p:spPr>
          <a:xfrm>
            <a:off x="765973" y="457199"/>
            <a:ext cx="7796464" cy="667835"/>
          </a:xfrm>
        </p:spPr>
        <p:txBody>
          <a:bodyPr/>
          <a:lstStyle/>
          <a:p>
            <a:r>
              <a:rPr lang="ja-JP" altLang="en-US" dirty="0"/>
              <a:t>●当事者意識がとても重要！！</a:t>
            </a:r>
          </a:p>
        </p:txBody>
      </p:sp>
      <p:sp>
        <p:nvSpPr>
          <p:cNvPr id="8" name="テキスト ボックス 7">
            <a:extLst>
              <a:ext uri="{FF2B5EF4-FFF2-40B4-BE49-F238E27FC236}">
                <a16:creationId xmlns:a16="http://schemas.microsoft.com/office/drawing/2014/main" id="{53AAA7B4-E176-6AE2-1F68-D3927E268DC9}"/>
              </a:ext>
            </a:extLst>
          </p:cNvPr>
          <p:cNvSpPr txBox="1"/>
          <p:nvPr/>
        </p:nvSpPr>
        <p:spPr>
          <a:xfrm>
            <a:off x="9660173" y="3996065"/>
            <a:ext cx="1206686" cy="523220"/>
          </a:xfrm>
          <a:prstGeom prst="rect">
            <a:avLst/>
          </a:prstGeom>
          <a:noFill/>
        </p:spPr>
        <p:txBody>
          <a:bodyPr wrap="square" rtlCol="0">
            <a:spAutoFit/>
          </a:bodyPr>
          <a:lstStyle/>
          <a:p>
            <a:r>
              <a:rPr kumimoji="1" lang="en-US" altLang="ja-JP" sz="2800" b="1" dirty="0"/>
              <a:t>point</a:t>
            </a:r>
            <a:endParaRPr kumimoji="1" lang="ja-JP" altLang="en-US" sz="2800" b="1" dirty="0"/>
          </a:p>
        </p:txBody>
      </p:sp>
      <p:sp>
        <p:nvSpPr>
          <p:cNvPr id="10" name="爆発: 14 pt 9">
            <a:extLst>
              <a:ext uri="{FF2B5EF4-FFF2-40B4-BE49-F238E27FC236}">
                <a16:creationId xmlns:a16="http://schemas.microsoft.com/office/drawing/2014/main" id="{EB84BFB2-4FAC-51CD-A277-F92DF0407628}"/>
              </a:ext>
            </a:extLst>
          </p:cNvPr>
          <p:cNvSpPr/>
          <p:nvPr/>
        </p:nvSpPr>
        <p:spPr>
          <a:xfrm>
            <a:off x="9039225" y="3429000"/>
            <a:ext cx="2558252" cy="1657350"/>
          </a:xfrm>
          <a:prstGeom prst="irregularSeal2">
            <a:avLst/>
          </a:prstGeom>
          <a:noFill/>
          <a:ln w="5715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D55F2D4-C20E-BEBC-1CCF-4449B0456A7E}"/>
              </a:ext>
            </a:extLst>
          </p:cNvPr>
          <p:cNvSpPr>
            <a:spLocks noGrp="1"/>
          </p:cNvSpPr>
          <p:nvPr>
            <p:ph type="title"/>
          </p:nvPr>
        </p:nvSpPr>
        <p:spPr>
          <a:xfrm>
            <a:off x="914401" y="556528"/>
            <a:ext cx="7155402" cy="1091627"/>
          </a:xfrm>
        </p:spPr>
        <p:txBody>
          <a:bodyPr rtlCol="0"/>
          <a:lstStyle>
            <a:defPPr>
              <a:defRPr lang="ja-JP"/>
            </a:defPPr>
          </a:lstStyle>
          <a:p>
            <a:pPr rtl="0"/>
            <a:r>
              <a:rPr lang="ja-JP" altLang="en-US" b="1" dirty="0"/>
              <a:t>●電話対応</a:t>
            </a:r>
            <a:endParaRPr lang="ja-JP" b="1" dirty="0"/>
          </a:p>
        </p:txBody>
      </p:sp>
      <p:pic>
        <p:nvPicPr>
          <p:cNvPr id="10" name="図プレースホルダー 9" descr="青い服を着てヘッドホンを付け、コンピューターを指差している人">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スライド番号プレースホルダー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rtlCol="0"/>
          <a:lstStyle>
            <a:defPPr>
              <a:defRPr lang="ja-JP"/>
            </a:defPPr>
          </a:lstStyle>
          <a:p>
            <a:pPr rtl="0"/>
            <a:fld id="{48F63A3B-78C7-47BE-AE5E-E10140E04643}" type="slidenum">
              <a:rPr lang="ja-JP" b="1" smtClean="0"/>
              <a:pPr/>
              <a:t>8</a:t>
            </a:fld>
            <a:endParaRPr lang="ja-JP" b="1" dirty="0"/>
          </a:p>
        </p:txBody>
      </p:sp>
      <p:sp>
        <p:nvSpPr>
          <p:cNvPr id="8" name="タイトル 2">
            <a:extLst>
              <a:ext uri="{FF2B5EF4-FFF2-40B4-BE49-F238E27FC236}">
                <a16:creationId xmlns:a16="http://schemas.microsoft.com/office/drawing/2014/main" id="{E336B1CE-66D5-7186-A49E-FA880BB18C9E}"/>
              </a:ext>
            </a:extLst>
          </p:cNvPr>
          <p:cNvSpPr txBox="1">
            <a:spLocks/>
          </p:cNvSpPr>
          <p:nvPr/>
        </p:nvSpPr>
        <p:spPr>
          <a:xfrm>
            <a:off x="914401" y="1681360"/>
            <a:ext cx="7155402" cy="1091627"/>
          </a:xfrm>
          <a:prstGeom prst="rect">
            <a:avLst/>
          </a:prstGeom>
        </p:spPr>
        <p:txBody>
          <a:bodyPr vert="horz" lIns="91440" tIns="0" rIns="9144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ja-JP" altLang="en-US" dirty="0"/>
              <a:t>●名刺交換</a:t>
            </a:r>
          </a:p>
        </p:txBody>
      </p:sp>
      <p:sp>
        <p:nvSpPr>
          <p:cNvPr id="9" name="タイトル 2">
            <a:extLst>
              <a:ext uri="{FF2B5EF4-FFF2-40B4-BE49-F238E27FC236}">
                <a16:creationId xmlns:a16="http://schemas.microsoft.com/office/drawing/2014/main" id="{3F853AAE-C50C-8FBF-056F-78F4EC69215F}"/>
              </a:ext>
            </a:extLst>
          </p:cNvPr>
          <p:cNvSpPr txBox="1">
            <a:spLocks/>
          </p:cNvSpPr>
          <p:nvPr/>
        </p:nvSpPr>
        <p:spPr>
          <a:xfrm>
            <a:off x="914401" y="2772987"/>
            <a:ext cx="7155402" cy="1091627"/>
          </a:xfrm>
          <a:prstGeom prst="rect">
            <a:avLst/>
          </a:prstGeom>
        </p:spPr>
        <p:txBody>
          <a:bodyPr vert="horz" lIns="91440" tIns="0" rIns="9144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ja-JP" altLang="en-US" dirty="0"/>
              <a:t>●人物紹介（訪問時・来社時）</a:t>
            </a:r>
          </a:p>
        </p:txBody>
      </p:sp>
      <p:sp>
        <p:nvSpPr>
          <p:cNvPr id="11" name="タイトル 2">
            <a:extLst>
              <a:ext uri="{FF2B5EF4-FFF2-40B4-BE49-F238E27FC236}">
                <a16:creationId xmlns:a16="http://schemas.microsoft.com/office/drawing/2014/main" id="{935EE95B-60A2-BB79-F71A-B225448C06F9}"/>
              </a:ext>
            </a:extLst>
          </p:cNvPr>
          <p:cNvSpPr txBox="1">
            <a:spLocks/>
          </p:cNvSpPr>
          <p:nvPr/>
        </p:nvSpPr>
        <p:spPr>
          <a:xfrm>
            <a:off x="914401" y="3914605"/>
            <a:ext cx="7155402" cy="1091627"/>
          </a:xfrm>
          <a:prstGeom prst="rect">
            <a:avLst/>
          </a:prstGeom>
        </p:spPr>
        <p:txBody>
          <a:bodyPr vert="horz" lIns="91440" tIns="0" rIns="9144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ja-JP" altLang="en-US" dirty="0"/>
              <a:t>●敬語</a:t>
            </a:r>
          </a:p>
        </p:txBody>
      </p:sp>
      <p:sp>
        <p:nvSpPr>
          <p:cNvPr id="12" name="タイトル 2">
            <a:extLst>
              <a:ext uri="{FF2B5EF4-FFF2-40B4-BE49-F238E27FC236}">
                <a16:creationId xmlns:a16="http://schemas.microsoft.com/office/drawing/2014/main" id="{E9CD4CDE-834A-2B12-6C14-8B61ECB5F088}"/>
              </a:ext>
            </a:extLst>
          </p:cNvPr>
          <p:cNvSpPr txBox="1">
            <a:spLocks/>
          </p:cNvSpPr>
          <p:nvPr/>
        </p:nvSpPr>
        <p:spPr>
          <a:xfrm>
            <a:off x="914401" y="5056223"/>
            <a:ext cx="7155402" cy="1091627"/>
          </a:xfrm>
          <a:prstGeom prst="rect">
            <a:avLst/>
          </a:prstGeom>
        </p:spPr>
        <p:txBody>
          <a:bodyPr vert="horz" lIns="91440" tIns="0" rIns="91440" bIns="0" rtlCol="0" anchor="b" anchorCtr="0">
            <a:no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ja-JP" altLang="en-US" dirty="0"/>
              <a:t>●メール文章</a:t>
            </a:r>
          </a:p>
        </p:txBody>
      </p:sp>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4246684" cy="2727709"/>
          </a:xfrm>
        </p:spPr>
        <p:txBody>
          <a:bodyPr rtlCol="0"/>
          <a:lstStyle>
            <a:defPPr>
              <a:defRPr lang="ja-JP"/>
            </a:defPPr>
          </a:lstStyle>
          <a:p>
            <a:pPr rtl="0"/>
            <a:r>
              <a:rPr lang="ja-JP" altLang="en-US" b="1" dirty="0"/>
              <a:t>お疲れ様でした！</a:t>
            </a:r>
            <a:endParaRPr lang="ja-JP" b="1" dirty="0"/>
          </a:p>
        </p:txBody>
      </p:sp>
      <p:sp>
        <p:nvSpPr>
          <p:cNvPr id="3" name="サブタイトル 2">
            <a:extLst>
              <a:ext uri="{FF2B5EF4-FFF2-40B4-BE49-F238E27FC236}">
                <a16:creationId xmlns:a16="http://schemas.microsoft.com/office/drawing/2014/main" id="{D8B5CEF2-E667-BBB5-2EA6-C06F93B6DE12}"/>
              </a:ext>
            </a:extLst>
          </p:cNvPr>
          <p:cNvSpPr>
            <a:spLocks noGrp="1"/>
          </p:cNvSpPr>
          <p:nvPr>
            <p:ph type="subTitle" idx="1"/>
          </p:nvPr>
        </p:nvSpPr>
        <p:spPr>
          <a:xfrm>
            <a:off x="9237786" y="5783083"/>
            <a:ext cx="2954214" cy="468248"/>
          </a:xfrm>
        </p:spPr>
        <p:txBody>
          <a:bodyPr rtlCol="0"/>
          <a:lstStyle>
            <a:defPPr>
              <a:defRPr lang="ja-JP"/>
            </a:defPPr>
          </a:lstStyle>
          <a:p>
            <a:pPr rtl="0"/>
            <a:r>
              <a:rPr lang="ja-JP" altLang="en-US" dirty="0"/>
              <a:t>営業部　宇野　伸弥</a:t>
            </a:r>
            <a:endParaRPr lang="en-US" altLang="ja-JP" dirty="0"/>
          </a:p>
        </p:txBody>
      </p:sp>
      <p:sp>
        <p:nvSpPr>
          <p:cNvPr id="4" name="スライド番号プレースホルダー 3">
            <a:extLst>
              <a:ext uri="{FF2B5EF4-FFF2-40B4-BE49-F238E27FC236}">
                <a16:creationId xmlns:a16="http://schemas.microsoft.com/office/drawing/2014/main" id="{151F2949-3936-32EE-2A71-6078F6CD8DE0}"/>
              </a:ext>
            </a:extLst>
          </p:cNvPr>
          <p:cNvSpPr txBox="1">
            <a:spLocks/>
          </p:cNvSpPr>
          <p:nvPr/>
        </p:nvSpPr>
        <p:spPr>
          <a:xfrm>
            <a:off x="11598153" y="129628"/>
            <a:ext cx="517648" cy="471489"/>
          </a:xfrm>
          <a:prstGeom prst="rect">
            <a:avLst/>
          </a:prstGeom>
        </p:spPr>
        <p:txBody>
          <a:bodyPr rtlCol="0"/>
          <a:ls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fld id="{48F63A3B-78C7-47BE-AE5E-E10140E04643}" type="slidenum">
              <a:rPr lang="en-US" altLang="ja-JP" b="1" smtClean="0"/>
              <a:pPr/>
              <a:t>9</a:t>
            </a:fld>
            <a:endParaRPr lang="ja-JP" altLang="en-US" b="1" dirty="0"/>
          </a:p>
        </p:txBody>
      </p:sp>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カスタム​​">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Meiryo UI "/>
        <a:ea typeface=""/>
        <a:cs typeface="Meiryo UI "/>
      </a:majorFont>
      <a:minorFont>
        <a:latin typeface="Meiryo UI "/>
        <a:ea typeface=""/>
        <a:cs typeface="Meiryo UI "/>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{A8F50D96-23D3-4848-B7DC-FB64A7FD1C5E}tf78438558_win32</Template>
  <TotalTime>47</TotalTime>
  <Words>354</Words>
  <Application>Microsoft Office PowerPoint</Application>
  <PresentationFormat>ワイド画面</PresentationFormat>
  <Paragraphs>44</Paragraphs>
  <Slides>9</Slides>
  <Notes>9</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9</vt:i4>
      </vt:variant>
    </vt:vector>
  </HeadingPairs>
  <TitlesOfParts>
    <vt:vector size="12" baseType="lpstr">
      <vt:lpstr>Meiryo UI</vt:lpstr>
      <vt:lpstr>Arial</vt:lpstr>
      <vt:lpstr>カスタム​​</vt:lpstr>
      <vt:lpstr>ビジネスマナー講座 2024/07/26</vt:lpstr>
      <vt:lpstr>●ビジネスマナーとは？</vt:lpstr>
      <vt:lpstr>ビジネスマナーが求められる背景  ビジネスマナーを身に付けることで、一人前のビジネスパーソンとなる。</vt:lpstr>
      <vt:lpstr>●身だしなみ 割愛ｗ　  面接を経てこの場にいる皆さんはクリアされているので。 ビジネスに限らず【見た目】が重要視されるのは言うまでもないからです。</vt:lpstr>
      <vt:lpstr>●社会人としての【心構え】を持つ</vt:lpstr>
      <vt:lpstr>【報・連・相】を実行する。</vt:lpstr>
      <vt:lpstr>●当事者意識がとても重要！！</vt:lpstr>
      <vt:lpstr>●電話対応</vt:lpstr>
      <vt:lpstr>お疲れ様でした！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宇野 研美社</dc:creator>
  <cp:lastModifiedBy>宇野 研美社</cp:lastModifiedBy>
  <cp:revision>1</cp:revision>
  <dcterms:created xsi:type="dcterms:W3CDTF">2024-07-26T02:58:54Z</dcterms:created>
  <dcterms:modified xsi:type="dcterms:W3CDTF">2024-07-26T03:46:42Z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